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5A61D-551C-4AF3-8135-C6B6833968D0}" type="datetimeFigureOut">
              <a:rPr lang="zh-TW" altLang="en-US" smtClean="0"/>
              <a:t>2019/3/13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C66B4-2F7E-4E8D-82FB-169D4CFEE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6612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D036AD-792C-4E9A-9652-A45DCCD5A5A1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DDE8E3-7A5A-4322-92A0-418E1454B81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7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20C93E-7D25-4E56-90A5-5D5421723EC1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C4456C-E150-490E-AD1A-309A6DA5E3B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7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118E54-5D60-4EB3-9551-C0780F631B2E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1AF4F2-D6BF-4F18-9C01-3402DB2B67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1370A4-10E5-41D3-B006-F30F4558F0A2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9E24B0-5032-4C76-8C0D-76E9E9889A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3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F268F9-E81D-4D5B-B2D2-1C85A1BE823F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AF2C46-FA48-48D8-9EFB-50223BDF27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3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8594BE-F14A-494C-AC33-9DC0C674E5D7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A2D8ED-1CC3-42AF-9FD4-6A33FAEE4A1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8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1A7B46-3691-41B8-902F-5EBB72FB6ABD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44DEB-D329-44FE-9F02-A0A249ABD5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5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CFBBF2-2226-492B-AC19-18EAEDFB0386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7282D0-5BD1-4D3D-8ED6-AD763E37CC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5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CA5FDA-6A00-45FD-B664-DA6A324BD4E4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CE6CCF-1889-4506-A11E-DA0349AC8F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3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2EFDB9-7200-4F40-9CEF-B7015322BFA5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EB4F6F-2C22-4947-A60C-AC2F4887BF3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182E21-1CC6-440E-A631-80BA931E230F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1CD9A1-85A4-4FB0-A70D-D59EF11379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1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</a:defRPr>
            </a:lvl1pPr>
          </a:lstStyle>
          <a:p>
            <a:pPr lvl="0"/>
            <a:fld id="{F21D0DE6-DBD5-4295-8EAB-031A0AFA4B7E}" type="datetime1">
              <a:rPr lang="en-US"/>
              <a:pPr lvl="0"/>
              <a:t>3/13/2019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</a:defRPr>
            </a:lvl1pPr>
          </a:lstStyle>
          <a:p>
            <a:pPr lvl="0"/>
            <a:fld id="{B806303E-315C-4E06-A789-BF07FAB2645C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:\淑鈴備份\104行政業務\104評鑑文宣設計\簡報範本\環01.jp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37654" cy="39052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2" descr="G:\淑鈴備份\104行政業務\104評鑑文宣設計\簡報範本\環02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026" y="6330948"/>
            <a:ext cx="9159873" cy="5270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文字方塊 3"/>
          <p:cNvSpPr txBox="1"/>
          <p:nvPr/>
        </p:nvSpPr>
        <p:spPr>
          <a:xfrm>
            <a:off x="1367583" y="1440117"/>
            <a:ext cx="637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高教公共計畫完善弱勢學習輔導補助安心就學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792401" y="2007847"/>
            <a:ext cx="360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成效報告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615328" y="367679"/>
            <a:ext cx="3528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年度輔英科技大學高教深耕計畫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22570" y="2981248"/>
            <a:ext cx="79766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參與計畫項目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與名稱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學務處單位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活動單位名稱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名稱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4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ooo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活動名稱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學生姓名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班級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D:\MyWorks\103行政業務\104評鑑資料\104評鑑簡報(淑鈴)\ppt元件2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55" y="0"/>
            <a:ext cx="9151936" cy="39052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2" descr="G:\淑鈴備份\104行政業務\104評鑑文宣設計\簡報範本\校02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2157" y="6296622"/>
            <a:ext cx="9159873" cy="5270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文字方塊 3"/>
          <p:cNvSpPr txBox="1"/>
          <p:nvPr/>
        </p:nvSpPr>
        <p:spPr>
          <a:xfrm>
            <a:off x="3998068" y="367679"/>
            <a:ext cx="5145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年度輔英科技大學高教深耕計畫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學習成效報告</a:t>
            </a:r>
            <a:endParaRPr lang="zh-TW" altLang="en-US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3387" y="1192276"/>
            <a:ext cx="81809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對參與活動後心得期許</a:t>
            </a:r>
            <a:r>
              <a:rPr lang="zh-TW" altLang="en-US" kern="1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en-US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自我</a:t>
            </a:r>
            <a:r>
              <a:rPr lang="zh-TW" altLang="en-US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優缺點</a:t>
            </a:r>
            <a:r>
              <a:rPr lang="zh-TW" altLang="en-US" kern="100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zh-TW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主要</a:t>
            </a:r>
            <a:r>
              <a:rPr lang="zh-TW" altLang="zh-TW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參與人（講者、主持人或課程教師等</a:t>
            </a:r>
            <a:r>
              <a:rPr lang="zh-TW" altLang="zh-TW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en-US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至少</a:t>
            </a:r>
            <a:r>
              <a:rPr lang="en-US" altLang="zh-TW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300</a:t>
            </a:r>
            <a:r>
              <a:rPr lang="zh-TW" altLang="en-US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字，</a:t>
            </a:r>
            <a:r>
              <a:rPr lang="zh-TW" altLang="en-US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如單一投影片無法排入請自行新增至下張投影片，以利列印出時能清楚</a:t>
            </a:r>
            <a:r>
              <a:rPr lang="zh-TW" altLang="en-US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表達為主</a:t>
            </a:r>
            <a:r>
              <a:rPr lang="zh-TW" altLang="en-US" kern="1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lang="zh-TW" altLang="zh-TW" kern="100" dirty="0">
              <a:solidFill>
                <a:srgbClr val="FF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63685" y="816591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與活動心得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09600" y="2239620"/>
            <a:ext cx="8145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講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心得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:\淑鈴備份\104行政業務\104評鑑文宣設計\簡報範本\護0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37654" cy="39052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2" descr="G:\淑鈴備份\104行政業務\104評鑑文宣設計\簡報範本\護02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11109" y="6330948"/>
            <a:ext cx="9159873" cy="5270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文字方塊 3"/>
          <p:cNvSpPr txBox="1"/>
          <p:nvPr/>
        </p:nvSpPr>
        <p:spPr>
          <a:xfrm>
            <a:off x="3998068" y="367679"/>
            <a:ext cx="5145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年度輔英科技大學高教深耕計畫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學習成效報告</a:t>
            </a:r>
            <a:endParaRPr lang="zh-TW" altLang="en-US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42808" y="5868490"/>
            <a:ext cx="5505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文字說明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oooooo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91" y="719315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與活動照片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G:\淑鈴備份\104行政業務\104評鑑文宣設計\簡報範本\醫0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4" y="0"/>
            <a:ext cx="9137654" cy="39052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2" descr="G:\淑鈴備份\104行政業務\104評鑑文宣設計\簡報範本\醫02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74" y="6302373"/>
            <a:ext cx="9159873" cy="5270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文字方塊 3"/>
          <p:cNvSpPr txBox="1"/>
          <p:nvPr/>
        </p:nvSpPr>
        <p:spPr>
          <a:xfrm>
            <a:off x="3998068" y="367679"/>
            <a:ext cx="5145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年度輔英科技大學高教深耕計畫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學習成效報告</a:t>
            </a:r>
            <a:endParaRPr lang="zh-TW" altLang="en-US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6876" y="836047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與活動照片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52536" y="5839307"/>
            <a:ext cx="5505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文字說明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oooooo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:\淑鈴備份\104行政業務\104評鑑文宣設計\簡報範本\人0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62" y="0"/>
            <a:ext cx="9137654" cy="39052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2" descr="G:\淑鈴備份\104行政業務\104評鑑文宣設計\簡報範本\人02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64" y="6302373"/>
            <a:ext cx="9159873" cy="5270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文字方塊 3"/>
          <p:cNvSpPr txBox="1"/>
          <p:nvPr/>
        </p:nvSpPr>
        <p:spPr>
          <a:xfrm>
            <a:off x="3998068" y="367679"/>
            <a:ext cx="5145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年度輔英科技大學高教深耕計畫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學習成效報告</a:t>
            </a:r>
            <a:endParaRPr lang="zh-TW" altLang="en-US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0144" y="855502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與活動照片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86383" y="5421017"/>
            <a:ext cx="3968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文字說明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oooooo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43855" y="5408047"/>
            <a:ext cx="3968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文字說明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oooooo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214</Words>
  <Application>Microsoft Office PowerPoint</Application>
  <PresentationFormat>如螢幕大小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x</dc:creator>
  <cp:lastModifiedBy>Windows 使用者</cp:lastModifiedBy>
  <cp:revision>23</cp:revision>
  <cp:lastPrinted>2019-03-13T00:40:13Z</cp:lastPrinted>
  <dcterms:created xsi:type="dcterms:W3CDTF">2015-06-22T01:17:57Z</dcterms:created>
  <dcterms:modified xsi:type="dcterms:W3CDTF">2019-03-13T10:29:48Z</dcterms:modified>
</cp:coreProperties>
</file>